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0" autoAdjust="0"/>
    <p:restoredTop sz="83057" autoAdjust="0"/>
  </p:normalViewPr>
  <p:slideViewPr>
    <p:cSldViewPr snapToGrid="0">
      <p:cViewPr varScale="1">
        <p:scale>
          <a:sx n="59" d="100"/>
          <a:sy n="59" d="100"/>
        </p:scale>
        <p:origin x="240" y="17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load balancer.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change: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'node['haproxy']['members']' </a:t>
            </a:r>
          </a:p>
          <a:p>
            <a:r>
              <a:rPr lang="en-US" sz="1200" kern="1200" dirty="0" smtClean="0">
                <a:solidFill>
                  <a:schemeClr val="tx1"/>
                </a:solidFill>
                <a:effectLst/>
                <a:latin typeface="Arial" panose="020B0604020202020204" pitchFamily="34" charset="0"/>
                <a:ea typeface="+mn-ea"/>
                <a:cs typeface="Arial" panose="020B0604020202020204" pitchFamily="34" charset="0"/>
              </a:rPr>
              <a:t>to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load balancer.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include_recipe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759699"/>
          </a:xfrm>
        </p:spPr>
        <p:txBody>
          <a:bodyPr/>
          <a:lstStyle/>
          <a:p>
            <a:r>
              <a:rPr lang="en-US" dirty="0" smtClean="0"/>
              <a:t>c</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1984238"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haproxy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haproxy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16419</TotalTime>
  <Words>4898</Words>
  <Application>Microsoft Macintosh PowerPoint</Application>
  <PresentationFormat>Custom</PresentationFormat>
  <Paragraphs>633</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Courier New</vt:lpstr>
      <vt:lpstr>Gill Sans MT</vt:lpstr>
      <vt:lpstr>Inconsolata</vt:lpstr>
      <vt:lpstr>Wingdings</vt:lpstr>
      <vt:lpstr>Arial</vt: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Load Balancer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Load Balancer</vt:lpstr>
      <vt:lpstr>Lab: Upload the Cookbook</vt:lpstr>
      <vt:lpstr>Lab: Upload the Cookbook</vt:lpstr>
      <vt:lpstr>Lab: Upload the Cookbook</vt:lpstr>
      <vt:lpstr>Lab: Upload the Cookbook</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2138</cp:revision>
  <cp:lastPrinted>2015-02-07T23:49:10Z</cp:lastPrinted>
  <dcterms:created xsi:type="dcterms:W3CDTF">2012-09-13T17:36:07Z</dcterms:created>
  <dcterms:modified xsi:type="dcterms:W3CDTF">2015-12-14T20:43:19Z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